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259" r:id="rId15"/>
    <p:sldId id="313" r:id="rId16"/>
    <p:sldId id="317" r:id="rId17"/>
    <p:sldId id="273" r:id="rId18"/>
    <p:sldId id="275" r:id="rId19"/>
    <p:sldId id="274" r:id="rId20"/>
    <p:sldId id="282" r:id="rId21"/>
    <p:sldId id="307" r:id="rId22"/>
    <p:sldId id="268" r:id="rId23"/>
    <p:sldId id="269" r:id="rId24"/>
    <p:sldId id="260" r:id="rId25"/>
    <p:sldId id="276" r:id="rId26"/>
    <p:sldId id="261" r:id="rId27"/>
    <p:sldId id="262" r:id="rId28"/>
    <p:sldId id="310" r:id="rId29"/>
    <p:sldId id="283" r:id="rId30"/>
    <p:sldId id="285" r:id="rId31"/>
    <p:sldId id="308" r:id="rId32"/>
    <p:sldId id="327" r:id="rId33"/>
    <p:sldId id="284" r:id="rId34"/>
    <p:sldId id="309" r:id="rId35"/>
    <p:sldId id="271" r:id="rId36"/>
    <p:sldId id="270" r:id="rId37"/>
    <p:sldId id="287" r:id="rId38"/>
    <p:sldId id="318" r:id="rId39"/>
    <p:sldId id="320" r:id="rId40"/>
    <p:sldId id="322" r:id="rId41"/>
    <p:sldId id="319" r:id="rId42"/>
    <p:sldId id="325" r:id="rId43"/>
    <p:sldId id="316" r:id="rId44"/>
    <p:sldId id="328" r:id="rId45"/>
    <p:sldId id="291" r:id="rId46"/>
    <p:sldId id="298" r:id="rId47"/>
    <p:sldId id="323" r:id="rId48"/>
    <p:sldId id="324" r:id="rId49"/>
    <p:sldId id="329" r:id="rId50"/>
    <p:sldId id="299" r:id="rId51"/>
    <p:sldId id="290" r:id="rId52"/>
    <p:sldId id="288" r:id="rId53"/>
    <p:sldId id="306" r:id="rId54"/>
    <p:sldId id="304" r:id="rId55"/>
    <p:sldId id="289" r:id="rId56"/>
    <p:sldId id="292" r:id="rId57"/>
    <p:sldId id="305" r:id="rId58"/>
    <p:sldId id="265" r:id="rId59"/>
    <p:sldId id="297" r:id="rId60"/>
    <p:sldId id="302" r:id="rId61"/>
    <p:sldId id="303" r:id="rId62"/>
    <p:sldId id="296" r:id="rId63"/>
    <p:sldId id="294" r:id="rId64"/>
    <p:sldId id="295" r:id="rId65"/>
    <p:sldId id="330" r:id="rId66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41" d="100"/>
          <a:sy n="41" d="100"/>
        </p:scale>
        <p:origin x="23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99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98.png"/><Relationship Id="rId16" Type="http://schemas.openxmlformats.org/officeDocument/2006/relationships/image" Target="../media/image95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10.png"/><Relationship Id="rId7" Type="http://schemas.openxmlformats.org/officeDocument/2006/relationships/image" Target="../media/image105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820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4879820" y="10954620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37439" y="4725296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Grayscale Image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Adaptive Thresholding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Detect Contours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Run Acceptance/Rejection Tests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Identify Marker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Optimize Corner Locations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Marker Pose</a:t>
                </a: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19662" y="6772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Finite State Machine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Robot Returns to Charging Station Between Missions if Necessary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22" y="8482670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6895" y="3601743"/>
            <a:ext cx="6675120" cy="4023360"/>
            <a:chOff x="1696895" y="3601743"/>
            <a:chExt cx="6675120" cy="4023360"/>
          </a:xfrm>
        </p:grpSpPr>
        <p:sp>
          <p:nvSpPr>
            <p:cNvPr id="2" name="Rectangle 1"/>
            <p:cNvSpPr/>
            <p:nvPr/>
          </p:nvSpPr>
          <p:spPr>
            <a:xfrm>
              <a:off x="1696895" y="360174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861" y="3653389"/>
              <a:ext cx="6517189" cy="3920068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854826" y="8093973"/>
            <a:ext cx="6675120" cy="4023360"/>
            <a:chOff x="1854826" y="8093973"/>
            <a:chExt cx="6675120" cy="4023360"/>
          </a:xfrm>
        </p:grpSpPr>
        <p:sp>
          <p:nvSpPr>
            <p:cNvPr id="13" name="Rectangle 12"/>
            <p:cNvSpPr/>
            <p:nvPr/>
          </p:nvSpPr>
          <p:spPr>
            <a:xfrm>
              <a:off x="1854826" y="809397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792" y="8145619"/>
              <a:ext cx="6517189" cy="392006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417861" y="3653389"/>
            <a:ext cx="6675120" cy="4023360"/>
            <a:chOff x="9417861" y="3653389"/>
            <a:chExt cx="6675120" cy="4023360"/>
          </a:xfrm>
        </p:grpSpPr>
        <p:sp>
          <p:nvSpPr>
            <p:cNvPr id="17" name="Rectangle 16"/>
            <p:cNvSpPr/>
            <p:nvPr/>
          </p:nvSpPr>
          <p:spPr>
            <a:xfrm>
              <a:off x="9417861" y="3653389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6827" y="3701987"/>
              <a:ext cx="6517189" cy="392616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9783491" y="8145619"/>
            <a:ext cx="6675120" cy="4023360"/>
            <a:chOff x="9408587" y="8199547"/>
            <a:chExt cx="6675120" cy="4023360"/>
          </a:xfrm>
        </p:grpSpPr>
        <p:sp>
          <p:nvSpPr>
            <p:cNvPr id="29" name="Rectangle 28"/>
            <p:cNvSpPr/>
            <p:nvPr/>
          </p:nvSpPr>
          <p:spPr>
            <a:xfrm>
              <a:off x="9408587" y="8199547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601" y="8251193"/>
              <a:ext cx="6511092" cy="392006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20541" y="13342850"/>
            <a:ext cx="4663440" cy="2834640"/>
            <a:chOff x="3220541" y="13342850"/>
            <a:chExt cx="4663440" cy="2834640"/>
          </a:xfrm>
        </p:grpSpPr>
        <p:sp>
          <p:nvSpPr>
            <p:cNvPr id="7" name="Rectangle 6"/>
            <p:cNvSpPr/>
            <p:nvPr/>
          </p:nvSpPr>
          <p:spPr>
            <a:xfrm>
              <a:off x="3220541" y="13342850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9967" y="13385403"/>
              <a:ext cx="4584589" cy="274953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80333" y="13445965"/>
            <a:ext cx="4663440" cy="2834640"/>
            <a:chOff x="9880333" y="13445965"/>
            <a:chExt cx="4663440" cy="2834640"/>
          </a:xfrm>
        </p:grpSpPr>
        <p:sp>
          <p:nvSpPr>
            <p:cNvPr id="32" name="Rectangle 31"/>
            <p:cNvSpPr/>
            <p:nvPr/>
          </p:nvSpPr>
          <p:spPr>
            <a:xfrm>
              <a:off x="9880333" y="13445965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16710" y="13488518"/>
              <a:ext cx="4590686" cy="274953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642306" y="17415793"/>
            <a:ext cx="4663440" cy="2834640"/>
            <a:chOff x="9642306" y="17415793"/>
            <a:chExt cx="4663440" cy="2834640"/>
          </a:xfrm>
        </p:grpSpPr>
        <p:sp>
          <p:nvSpPr>
            <p:cNvPr id="38" name="Rectangle 37"/>
            <p:cNvSpPr/>
            <p:nvPr/>
          </p:nvSpPr>
          <p:spPr>
            <a:xfrm>
              <a:off x="9642306" y="1741579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1732" y="17458346"/>
              <a:ext cx="4584589" cy="274953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995205" y="17466663"/>
            <a:ext cx="4663440" cy="2834640"/>
            <a:chOff x="2995205" y="17466663"/>
            <a:chExt cx="4663440" cy="2834640"/>
          </a:xfrm>
        </p:grpSpPr>
        <p:sp>
          <p:nvSpPr>
            <p:cNvPr id="33" name="Rectangle 32"/>
            <p:cNvSpPr/>
            <p:nvPr/>
          </p:nvSpPr>
          <p:spPr>
            <a:xfrm>
              <a:off x="2995205" y="1746666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631" y="17509216"/>
              <a:ext cx="4584589" cy="2749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11282</TotalTime>
  <Words>1264</Words>
  <Application>Microsoft Office PowerPoint</Application>
  <PresentationFormat>Custom</PresentationFormat>
  <Paragraphs>528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397</cp:revision>
  <dcterms:created xsi:type="dcterms:W3CDTF">2016-08-29T18:20:42Z</dcterms:created>
  <dcterms:modified xsi:type="dcterms:W3CDTF">2016-10-17T06:24:17Z</dcterms:modified>
</cp:coreProperties>
</file>